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86333"/>
  </p:normalViewPr>
  <p:slideViewPr>
    <p:cSldViewPr snapToGrid="0" snapToObjects="1">
      <p:cViewPr varScale="1">
        <p:scale>
          <a:sx n="62" d="100"/>
          <a:sy n="62" d="100"/>
        </p:scale>
        <p:origin x="10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12D-A020-BB49-AD67-E7FABE8034BB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2074-0B66-9D45-BB55-386BC2F1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10CD66-9860-7F42-88F4-2E6957560D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9.2.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Dolichol phosphate (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-P). N-Glycan synthesis begins with the transfer of GlcNAc-1-P from UDP-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GlcNAc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 to generate dolichol pyrophosphate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-acetylglucosamine (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-P-P-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GlcNAc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This reaction is inhibited by tunicamycin.</a:t>
            </a:r>
          </a:p>
          <a:p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Embedded links are present but live only in the slide display mode.)</a:t>
            </a:r>
            <a:r>
              <a:rPr lang="en-US" dirty="0">
                <a:effectLst/>
              </a:rPr>
              <a:t> 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0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shlpress.com/default.tpl?action=full&amp;src=pdf&amp;--eqskudatarq=1076" TargetMode="External"/><Relationship Id="rId3" Type="http://schemas.openxmlformats.org/officeDocument/2006/relationships/hyperlink" Target="https://www.ncbi.nlm.nih.gov/books/NBK310274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glycans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D0315B-DF17-43E3-A0D4-0694FFEEB15F}"/>
              </a:ext>
            </a:extLst>
          </p:cNvPr>
          <p:cNvGrpSpPr/>
          <p:nvPr/>
        </p:nvGrpSpPr>
        <p:grpSpPr>
          <a:xfrm>
            <a:off x="258786" y="548640"/>
            <a:ext cx="8607272" cy="6015426"/>
            <a:chOff x="258786" y="548640"/>
            <a:chExt cx="8607272" cy="6015426"/>
          </a:xfrm>
        </p:grpSpPr>
        <p:pic>
          <p:nvPicPr>
            <p:cNvPr id="16386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074" y="5748488"/>
              <a:ext cx="636984" cy="815578"/>
            </a:xfrm>
            <a:prstGeom prst="rect">
              <a:avLst/>
            </a:prstGeom>
            <a:noFill/>
            <a:ln w="3810">
              <a:solidFill>
                <a:schemeClr val="tx1">
                  <a:alpha val="55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Rectangle 2"/>
            <p:cNvSpPr txBox="1">
              <a:spLocks noChangeArrowheads="1"/>
            </p:cNvSpPr>
            <p:nvPr/>
          </p:nvSpPr>
          <p:spPr bwMode="auto">
            <a:xfrm>
              <a:off x="1232116" y="548640"/>
              <a:ext cx="699695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sz="1800" b="1" dirty="0"/>
                <a:t>Dolichol Phosphate (</a:t>
              </a:r>
              <a:r>
                <a:rPr lang="en-US" sz="1800" b="1" dirty="0" err="1"/>
                <a:t>Dol</a:t>
              </a:r>
              <a:r>
                <a:rPr lang="en-US" sz="1800" b="1" dirty="0"/>
                <a:t>-P)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73839" y="6153982"/>
              <a:ext cx="490061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©2017 The Consortium of </a:t>
              </a:r>
              <a:r>
                <a:rPr lang="en-US" sz="900" dirty="0" err="1"/>
                <a:t>Glycobiology</a:t>
              </a:r>
              <a:r>
                <a:rPr lang="en-US" sz="900" dirty="0"/>
                <a:t> Editors, La Jolla, California</a:t>
              </a:r>
            </a:p>
          </p:txBody>
        </p:sp>
        <p:sp>
          <p:nvSpPr>
            <p:cNvPr id="16389" name="Rectangle 14"/>
            <p:cNvSpPr>
              <a:spLocks noChangeArrowheads="1"/>
            </p:cNvSpPr>
            <p:nvPr/>
          </p:nvSpPr>
          <p:spPr bwMode="auto">
            <a:xfrm>
              <a:off x="1599226" y="5794208"/>
              <a:ext cx="6270446" cy="1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b="1" i="1" dirty="0">
                  <a:solidFill>
                    <a:schemeClr val="tx2"/>
                  </a:solidFill>
                </a:rPr>
                <a:t>Chapter 9, Figure 2. Essentials of </a:t>
              </a:r>
              <a:r>
                <a:rPr lang="en-US" altLang="en-US" sz="1200" b="1" i="1" dirty="0" err="1">
                  <a:solidFill>
                    <a:schemeClr val="tx2"/>
                  </a:solidFill>
                </a:rPr>
                <a:t>Glycobiology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, </a:t>
              </a:r>
              <a:r>
                <a:rPr lang="en-US" altLang="en-US" sz="1000" b="1" dirty="0">
                  <a:solidFill>
                    <a:schemeClr val="tx2"/>
                  </a:solidFill>
                </a:rPr>
                <a:t>Third Edition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 </a:t>
              </a:r>
              <a:endParaRPr lang="en-US" altLang="en-US" sz="1200" b="1" dirty="0">
                <a:solidFill>
                  <a:schemeClr val="tx2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4238EF-D85E-41B4-834B-42033F7ED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084" y="2464230"/>
              <a:ext cx="7220990" cy="141794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B8C425-D909-4A05-9FBE-AD2174F16FC4}"/>
                </a:ext>
              </a:extLst>
            </p:cNvPr>
            <p:cNvGrpSpPr/>
            <p:nvPr/>
          </p:nvGrpSpPr>
          <p:grpSpPr>
            <a:xfrm>
              <a:off x="258786" y="5861550"/>
              <a:ext cx="1316220" cy="565843"/>
              <a:chOff x="258786" y="5877048"/>
              <a:chExt cx="1316220" cy="565843"/>
            </a:xfrm>
          </p:grpSpPr>
          <p:pic>
            <p:nvPicPr>
              <p:cNvPr id="12" name="Picture 2">
                <a:hlinkClick r:id="rId6"/>
                <a:extLst>
                  <a:ext uri="{FF2B5EF4-FFF2-40B4-BE49-F238E27FC236}">
                    <a16:creationId xmlns:a16="http://schemas.microsoft.com/office/drawing/2014/main" id="{39EAC333-DCF5-45F7-86FF-7628747051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568" y="5877048"/>
                <a:ext cx="45243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>
                <a:hlinkClick r:id="rId8"/>
                <a:extLst>
                  <a:ext uri="{FF2B5EF4-FFF2-40B4-BE49-F238E27FC236}">
                    <a16:creationId xmlns:a16="http://schemas.microsoft.com/office/drawing/2014/main" id="{9EF27CD0-69D9-493B-BF33-6A9934E94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64" y="5880348"/>
                <a:ext cx="418916" cy="41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E5C5BA-94E3-4F80-91D1-3FEA1F8CF2E4}"/>
                  </a:ext>
                </a:extLst>
              </p:cNvPr>
              <p:cNvSpPr/>
              <p:nvPr/>
            </p:nvSpPr>
            <p:spPr>
              <a:xfrm>
                <a:off x="258786" y="6258225"/>
                <a:ext cx="87075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Buy the Book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876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84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Ajit</dc:creator>
  <cp:lastModifiedBy>Bhaskar</cp:lastModifiedBy>
  <cp:revision>39</cp:revision>
  <dcterms:created xsi:type="dcterms:W3CDTF">2017-05-17T01:16:58Z</dcterms:created>
  <dcterms:modified xsi:type="dcterms:W3CDTF">2017-08-17T08:57:07Z</dcterms:modified>
</cp:coreProperties>
</file>