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16.4.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large cartilage chondroitin sulfate (CS) proteoglycan (aggrecan) forms an aggregate with hyaluronan and link protein.</a:t>
            </a:r>
            <a:r>
              <a:rPr lang="en-US" dirty="0">
                <a:effectLst/>
              </a:rPr>
              <a:t> </a:t>
            </a:r>
          </a:p>
          <a:p>
            <a:endParaRPr lang="en-US" altLang="en-US" dirty="0">
              <a:effectLst/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66198D-A85A-419E-8787-ED5890F2B057}"/>
              </a:ext>
            </a:extLst>
          </p:cNvPr>
          <p:cNvGrpSpPr/>
          <p:nvPr/>
        </p:nvGrpSpPr>
        <p:grpSpPr>
          <a:xfrm>
            <a:off x="258786" y="378162"/>
            <a:ext cx="8607272" cy="6201403"/>
            <a:chOff x="258786" y="378162"/>
            <a:chExt cx="8607272" cy="6201403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63987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1232116" y="378162"/>
              <a:ext cx="69969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The Large Cartilage Chondroitin Sulfate Proteoglycan </a:t>
              </a:r>
            </a:p>
            <a:p>
              <a:pPr algn="ctr"/>
              <a:r>
                <a:rPr lang="en-US" sz="1800" b="1" dirty="0"/>
                <a:t>Forms an Aggregate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169481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09707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16, Figure 4.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C943F5-6194-472D-8E8F-18FFB0753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7217" y="1230446"/>
              <a:ext cx="4293031" cy="404618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B18B8F-1A5D-4018-9521-A31E096DCA4E}"/>
                </a:ext>
              </a:extLst>
            </p:cNvPr>
            <p:cNvGrpSpPr/>
            <p:nvPr/>
          </p:nvGrpSpPr>
          <p:grpSpPr>
            <a:xfrm>
              <a:off x="258786" y="5892547"/>
              <a:ext cx="1316220" cy="565843"/>
              <a:chOff x="258786" y="5877048"/>
              <a:chExt cx="1316220" cy="565843"/>
            </a:xfrm>
          </p:grpSpPr>
          <p:pic>
            <p:nvPicPr>
              <p:cNvPr id="12" name="Picture 2">
                <a:hlinkClick r:id="rId6"/>
                <a:extLst>
                  <a:ext uri="{FF2B5EF4-FFF2-40B4-BE49-F238E27FC236}">
                    <a16:creationId xmlns:a16="http://schemas.microsoft.com/office/drawing/2014/main" id="{8A5D6D01-EB14-498A-9ECB-54C6A96EE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hlinkClick r:id="rId8"/>
                <a:extLst>
                  <a:ext uri="{FF2B5EF4-FFF2-40B4-BE49-F238E27FC236}">
                    <a16:creationId xmlns:a16="http://schemas.microsoft.com/office/drawing/2014/main" id="{15B76069-2E05-4BF3-9528-1248FAEAF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2FD705-2617-435E-A2AD-C0A6E0BD1DEB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77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44</cp:revision>
  <dcterms:created xsi:type="dcterms:W3CDTF">2017-05-17T01:16:58Z</dcterms:created>
  <dcterms:modified xsi:type="dcterms:W3CDTF">2017-08-17T10:13:46Z</dcterms:modified>
</cp:coreProperties>
</file>