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43.8.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Structures of glycans found in parasitic helminths, including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Schistosoma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mansoni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Haemonchus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contortus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antigens are indicated by the structures within the brackets. (LDN)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LacdiNAc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(Le</a:t>
            </a:r>
            <a:r>
              <a:rPr lang="en-US" sz="9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Lewis x; (CAA) circulating anodic antigen; (F-)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fucosylated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(DF-)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difucosylated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For a key to symbols used for monosaccharides, use the SNFG link. Embedded links are present but live only in the slide display mode.)</a:t>
            </a:r>
            <a:endParaRPr lang="en-US" dirty="0">
              <a:effectLst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hlpress.com/default.tpl?action=full&amp;src=pdf&amp;--eqskudatarq=1076" TargetMode="External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glycans/" TargetMode="External"/><Relationship Id="rId5" Type="http://schemas.openxmlformats.org/officeDocument/2006/relationships/hyperlink" Target="https://www.ncbi.nlm.nih.gov/books/NBK310273/" TargetMode="External"/><Relationship Id="rId10" Type="http://schemas.openxmlformats.org/officeDocument/2006/relationships/image" Target="../media/image4.jpg"/><Relationship Id="rId4" Type="http://schemas.openxmlformats.org/officeDocument/2006/relationships/image" Target="../media/image1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C58A26-FD3D-49ED-AEB2-5CF6D297195C}"/>
              </a:ext>
            </a:extLst>
          </p:cNvPr>
          <p:cNvGrpSpPr/>
          <p:nvPr/>
        </p:nvGrpSpPr>
        <p:grpSpPr>
          <a:xfrm>
            <a:off x="258786" y="207865"/>
            <a:ext cx="8607272" cy="6452157"/>
            <a:chOff x="258786" y="207865"/>
            <a:chExt cx="8607272" cy="6452157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717493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511443" y="207865"/>
              <a:ext cx="7981627" cy="61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Structures of Glycans Found in Parasitic Helminths</a:t>
              </a:r>
              <a:endParaRPr lang="en-US" altLang="en-US" sz="18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3839" y="6429190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763213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43, Figure 8.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Rectangle 10">
              <a:hlinkClick r:id="rId5"/>
              <a:extLst>
                <a:ext uri="{FF2B5EF4-FFF2-40B4-BE49-F238E27FC236}">
                  <a16:creationId xmlns:a16="http://schemas.microsoft.com/office/drawing/2014/main" id="{40C35D45-2169-416B-9888-95A60F80A6BE}"/>
                </a:ext>
              </a:extLst>
            </p:cNvPr>
            <p:cNvSpPr/>
            <p:nvPr/>
          </p:nvSpPr>
          <p:spPr>
            <a:xfrm>
              <a:off x="3637149" y="6097847"/>
              <a:ext cx="217399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900" b="1" dirty="0">
                  <a:solidFill>
                    <a:schemeClr val="tx2"/>
                  </a:solidFill>
                </a:rPr>
                <a:t>Symbol Nomenclature for Glycans (SNFG)</a:t>
              </a:r>
              <a:endParaRPr lang="en-US" altLang="en-US" sz="9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D4EAD8-D1BF-4CCC-BB1D-2BD9DCE84F81}"/>
                </a:ext>
              </a:extLst>
            </p:cNvPr>
            <p:cNvGrpSpPr/>
            <p:nvPr/>
          </p:nvGrpSpPr>
          <p:grpSpPr>
            <a:xfrm>
              <a:off x="258786" y="5877048"/>
              <a:ext cx="1316220" cy="565843"/>
              <a:chOff x="258786" y="5877048"/>
              <a:chExt cx="1316220" cy="565843"/>
            </a:xfrm>
          </p:grpSpPr>
          <p:pic>
            <p:nvPicPr>
              <p:cNvPr id="13" name="Picture 2">
                <a:hlinkClick r:id="rId6"/>
                <a:extLst>
                  <a:ext uri="{FF2B5EF4-FFF2-40B4-BE49-F238E27FC236}">
                    <a16:creationId xmlns:a16="http://schemas.microsoft.com/office/drawing/2014/main" id="{3AE13802-2353-4D37-8D1E-2609E5694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">
                <a:hlinkClick r:id="rId8"/>
                <a:extLst>
                  <a:ext uri="{FF2B5EF4-FFF2-40B4-BE49-F238E27FC236}">
                    <a16:creationId xmlns:a16="http://schemas.microsoft.com/office/drawing/2014/main" id="{6B17CB60-B815-4F3F-91F7-A1DE6838D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2A050C-81A4-44A3-B9C7-8A2F5EE61CCE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F20AF4-8157-4999-BAB2-B2374BC44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6327" y="1286359"/>
              <a:ext cx="6578843" cy="3773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129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47</cp:revision>
  <dcterms:created xsi:type="dcterms:W3CDTF">2017-05-17T01:16:58Z</dcterms:created>
  <dcterms:modified xsi:type="dcterms:W3CDTF">2017-08-21T09:39:32Z</dcterms:modified>
</cp:coreProperties>
</file>