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58.1.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different types of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glyconanomaterials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created by coupling glycans to the surface of diverse nanomaterials.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hyperlink" Target="http://cshlpress.com/default.tpl?action=full&amp;src=pdf&amp;--eqskudatarq=10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ncbi.nlm.nih.gov/glycans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89ADE9-1877-4769-B56A-52F34CF0B9FF}"/>
              </a:ext>
            </a:extLst>
          </p:cNvPr>
          <p:cNvGrpSpPr/>
          <p:nvPr/>
        </p:nvGrpSpPr>
        <p:grpSpPr>
          <a:xfrm>
            <a:off x="258786" y="399551"/>
            <a:ext cx="8607272" cy="6250655"/>
            <a:chOff x="258786" y="399551"/>
            <a:chExt cx="8607272" cy="6250655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83462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983086" y="399551"/>
              <a:ext cx="7245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Overview of Different Types of </a:t>
              </a:r>
              <a:r>
                <a:rPr lang="en-US" sz="1800" b="1" dirty="0" err="1"/>
                <a:t>Glyconanomaterials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4142" y="6240912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8034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58, Figure 1.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3EB05E-67BB-42F9-9A40-76E9B859EA45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6392" name="Picture 2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3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7FA8A2-72F8-40B0-936A-0A6284512274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28C586-E15F-47D6-9BCD-7C925F20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08126" y="1008992"/>
              <a:ext cx="4339525" cy="441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70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38</cp:revision>
  <dcterms:created xsi:type="dcterms:W3CDTF">2017-05-17T01:16:58Z</dcterms:created>
  <dcterms:modified xsi:type="dcterms:W3CDTF">2017-08-23T10:01:01Z</dcterms:modified>
</cp:coreProperties>
</file>